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152-AAE4-414E-BE5F-F6D7E977D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133A9-4F9A-4C00-A4C0-621158E1B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9EE91-396F-4754-8E6D-DAA62B20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9DABF-7B52-469A-9C68-70E8DB2C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0CF63-E1AF-433B-A10D-950F0D27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74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54EF-0110-446C-BE82-714F5C7F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A752F-A3F8-4E4B-912F-83670419F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B9F37-016A-4FD7-81D0-1E1DEB7C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5401D-544B-4A78-BEA9-22E4DF7D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303A1-5233-45E0-9D34-C8B7BF19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50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DFE3C-A41C-49F7-88C8-542768469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1A462-B9B0-437F-B8CB-4E93AF8FF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6547D-1D55-4248-AFC9-63A0A03A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F3F76-92E0-448C-AB32-D0FE0E896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5D003-6922-4FD0-9BEB-64D9F6B4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1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D666-44AF-4679-BE29-A6E2257B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C976-C857-420E-B1AD-ECF7E28B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81BB9-F141-4F00-AEBD-5BE9A8E9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5F79-0BB6-487D-9CFA-F4E5B3ECC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0F951-90BF-42E1-8D2C-B0083365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7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B998-336F-475A-BB15-349D13A96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0F731-949E-4175-84EA-8A812C68F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FDBAD-91FB-4224-8676-C93CE7A8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AA008-EB63-42EB-956B-5A8DA3E3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814C6-B4F8-410C-82FC-47F5BB12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83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5C2-8F27-4293-BB0F-DC80F994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FD6B1-DBFD-4207-8B32-4CF440D1A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DD92B-E796-4FFE-B508-28F67434B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CB7F2-DE4E-4FBD-9804-398FBF96A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15CF5-0325-48C8-84A8-B554C2A3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C24F4-B74C-42E5-99EB-F930BC56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75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C6F1-0DFB-44E6-8157-ACA5DDB9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BA90D-994F-48B9-8104-3EC07DE22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FED4C-C318-4E9C-8F59-74B2FE85D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88384-64B1-424A-BA94-1E27DD6F5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C3DE9-466A-4CD9-BCDA-CA51B53A2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28954-E920-43BE-864D-BC75EAA4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A64B2-1E69-492F-8C2E-B7644686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B068C-2394-405B-9118-F65F9841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205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30E4-DBD6-438C-96BB-5949065D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E9A42-2552-46AB-8009-451039DA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CE55E-FC37-4DE0-92B3-477F4213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04BBD-BFD3-4BD1-9F5F-0C285B0B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2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DAB5E-1663-48F8-B65C-11E0AF70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8A353-550A-474B-A6F0-9F69B19D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55E13-D7BB-425F-A4FA-424CB2D6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35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72EB-7D0B-48D7-913A-E6F34C46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A270-22D0-4FF1-899E-4A06CF139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E9170-6262-4EEE-AF84-D9C5AD174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07B1E-7568-4DC7-BFE6-5210948C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2E597-8CF6-4138-8EA1-CD6B84DA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49B22-FE88-4E68-8D46-0BBF1171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E36B-BC77-4B84-B640-C1CB98E6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B903F-8220-46C6-BFDF-0C8DE8B00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AA7D3-68A1-47F1-A9F8-170429547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31503-7C77-4B9C-970E-9D9F7FD5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B2AB9-4466-47EE-ACAF-4910F1F8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A1BA6-3A4E-4803-B9C1-CC163BE5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93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A1D5E-E775-4779-92EB-31B1EF50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DF915-201E-4A12-A6A1-5CF46CBB8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AC904-0AEB-47C5-B546-D1C266520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3E1B5-BB4B-437A-979B-E9A85FC8AEED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E21A5-D64A-4CDE-9407-CAFCF2DBE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00C8C-4DA0-4676-9353-34992226D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86A2-87C8-4BC2-93DA-27256E7577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23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8B2A-DD4D-45F9-8255-9733A0407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27" y="1444979"/>
            <a:ext cx="5174439" cy="3305916"/>
          </a:xfrm>
        </p:spPr>
        <p:txBody>
          <a:bodyPr anchor="b">
            <a:normAutofit/>
          </a:bodyPr>
          <a:lstStyle/>
          <a:p>
            <a:pPr algn="l"/>
            <a:r>
              <a:rPr lang="en-GB" sz="7200" dirty="0"/>
              <a:t>Cardiff Wildlife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46AB0-A0F9-471C-8FC4-EAF20565D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63" y="5585645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GB" sz="2000" dirty="0"/>
              <a:t>Presentation by Rikhardur Snaebjornsson, Sarah Lopes, Joe Baxendale and Finlay Wallis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CE673-36C7-4675-88CE-7830DC049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r="23335" b="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809B76-9B6F-42C3-8426-9AD94A8F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894" y="1649351"/>
            <a:ext cx="2120771" cy="20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7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E8443-805B-49E4-B9CF-2A785201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sz="6000" u="sng" dirty="0">
                <a:solidFill>
                  <a:srgbClr val="FFFFFF"/>
                </a:solidFill>
              </a:rPr>
              <a:t>So what is our Application?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98943-17D7-46E9-A796-930ABD863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sz="3600" dirty="0"/>
              <a:t>Makes you aware of local wildlife</a:t>
            </a:r>
          </a:p>
          <a:p>
            <a:r>
              <a:rPr lang="en-GB" sz="3600" dirty="0"/>
              <a:t>You can post sightings and enquiries to our newsfeed</a:t>
            </a:r>
          </a:p>
          <a:p>
            <a:r>
              <a:rPr lang="en-GB" sz="3600" dirty="0"/>
              <a:t>You can view other people’s posts using our newsfeed</a:t>
            </a:r>
          </a:p>
          <a:p>
            <a:r>
              <a:rPr lang="en-GB" sz="3600" dirty="0"/>
              <a:t>Allows you to search for an animal using its characteristics.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55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E8443-805B-49E4-B9CF-2A785201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539" y="734580"/>
            <a:ext cx="489407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u="sng" dirty="0">
                <a:solidFill>
                  <a:srgbClr val="FFFFFF"/>
                </a:solidFill>
              </a:rPr>
              <a:t>Register and Login</a:t>
            </a:r>
          </a:p>
        </p:txBody>
      </p:sp>
      <p:pic>
        <p:nvPicPr>
          <p:cNvPr id="3" name="SVID_20190409_113839_1">
            <a:hlinkClick r:id="" action="ppaction://media"/>
            <a:extLst>
              <a:ext uri="{FF2B5EF4-FFF2-40B4-BE49-F238E27FC236}">
                <a16:creationId xmlns:a16="http://schemas.microsoft.com/office/drawing/2014/main" id="{D2A5FEBB-A896-407D-8666-576E3059CC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8636" y="424343"/>
            <a:ext cx="2767445" cy="6005990"/>
          </a:xfrm>
        </p:spPr>
      </p:pic>
    </p:spTree>
    <p:extLst>
      <p:ext uri="{BB962C8B-B14F-4D97-AF65-F5344CB8AC3E}">
        <p14:creationId xmlns:p14="http://schemas.microsoft.com/office/powerpoint/2010/main" val="27547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E8443-805B-49E4-B9CF-2A785201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539" y="734580"/>
            <a:ext cx="4894071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u="sng" dirty="0">
                <a:solidFill>
                  <a:srgbClr val="FFFFFF"/>
                </a:solidFill>
              </a:rPr>
              <a:t>Map</a:t>
            </a:r>
          </a:p>
        </p:txBody>
      </p:sp>
      <p:pic>
        <p:nvPicPr>
          <p:cNvPr id="6" name="SVID_20190409_114049_1">
            <a:hlinkClick r:id="" action="ppaction://media"/>
            <a:extLst>
              <a:ext uri="{FF2B5EF4-FFF2-40B4-BE49-F238E27FC236}">
                <a16:creationId xmlns:a16="http://schemas.microsoft.com/office/drawing/2014/main" id="{398EDD70-65C7-4E29-BA5B-8FF6495419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0308" y="552128"/>
            <a:ext cx="2649682" cy="5750419"/>
          </a:xfrm>
        </p:spPr>
      </p:pic>
    </p:spTree>
    <p:extLst>
      <p:ext uri="{BB962C8B-B14F-4D97-AF65-F5344CB8AC3E}">
        <p14:creationId xmlns:p14="http://schemas.microsoft.com/office/powerpoint/2010/main" val="1594941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E8443-805B-49E4-B9CF-2A785201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70" y="725343"/>
            <a:ext cx="4894071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u="sng" dirty="0">
                <a:solidFill>
                  <a:srgbClr val="FFFFFF"/>
                </a:solidFill>
              </a:rPr>
              <a:t>Search</a:t>
            </a:r>
          </a:p>
        </p:txBody>
      </p:sp>
      <p:pic>
        <p:nvPicPr>
          <p:cNvPr id="5" name="SVID_20190409_114436_1">
            <a:hlinkClick r:id="" action="ppaction://media"/>
            <a:extLst>
              <a:ext uri="{FF2B5EF4-FFF2-40B4-BE49-F238E27FC236}">
                <a16:creationId xmlns:a16="http://schemas.microsoft.com/office/drawing/2014/main" id="{DEBB47FD-3DC2-4E3C-96E4-9B9123092E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4678" y="538324"/>
            <a:ext cx="2730500" cy="5925811"/>
          </a:xfrm>
        </p:spPr>
      </p:pic>
    </p:spTree>
    <p:extLst>
      <p:ext uri="{BB962C8B-B14F-4D97-AF65-F5344CB8AC3E}">
        <p14:creationId xmlns:p14="http://schemas.microsoft.com/office/powerpoint/2010/main" val="8261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E8443-805B-49E4-B9CF-2A785201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29" y="1196398"/>
            <a:ext cx="489407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u="sng" dirty="0">
                <a:solidFill>
                  <a:srgbClr val="FFFFFF"/>
                </a:solidFill>
              </a:rPr>
              <a:t>Submitting a sighting of an animal</a:t>
            </a:r>
          </a:p>
        </p:txBody>
      </p:sp>
      <p:pic>
        <p:nvPicPr>
          <p:cNvPr id="6" name="SVID_20190409_114642_1">
            <a:hlinkClick r:id="" action="ppaction://media"/>
            <a:extLst>
              <a:ext uri="{FF2B5EF4-FFF2-40B4-BE49-F238E27FC236}">
                <a16:creationId xmlns:a16="http://schemas.microsoft.com/office/drawing/2014/main" id="{9D5FFAA9-B1B0-4CEA-BC67-99AD6FBD82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2700" y="271196"/>
            <a:ext cx="2721264" cy="5905767"/>
          </a:xfrm>
        </p:spPr>
      </p:pic>
    </p:spTree>
    <p:extLst>
      <p:ext uri="{BB962C8B-B14F-4D97-AF65-F5344CB8AC3E}">
        <p14:creationId xmlns:p14="http://schemas.microsoft.com/office/powerpoint/2010/main" val="1312582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E8443-805B-49E4-B9CF-2A785201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48" y="436027"/>
            <a:ext cx="4894071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u="sng" dirty="0">
                <a:solidFill>
                  <a:srgbClr val="FFFFFF"/>
                </a:solidFill>
              </a:rPr>
              <a:t>Newsfeed</a:t>
            </a:r>
          </a:p>
        </p:txBody>
      </p:sp>
      <p:pic>
        <p:nvPicPr>
          <p:cNvPr id="6" name="SVID_20190409_114746_1">
            <a:hlinkClick r:id="" action="ppaction://media"/>
            <a:extLst>
              <a:ext uri="{FF2B5EF4-FFF2-40B4-BE49-F238E27FC236}">
                <a16:creationId xmlns:a16="http://schemas.microsoft.com/office/drawing/2014/main" id="{28B1E8E2-C74F-4B8E-9C9D-71563D56A8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1113" y="434365"/>
            <a:ext cx="2758209" cy="5985946"/>
          </a:xfrm>
        </p:spPr>
      </p:pic>
    </p:spTree>
    <p:extLst>
      <p:ext uri="{BB962C8B-B14F-4D97-AF65-F5344CB8AC3E}">
        <p14:creationId xmlns:p14="http://schemas.microsoft.com/office/powerpoint/2010/main" val="55400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E8443-805B-49E4-B9CF-2A785201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97" y="716107"/>
            <a:ext cx="489407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u="sng" dirty="0">
                <a:solidFill>
                  <a:srgbClr val="FFFFFF"/>
                </a:solidFill>
              </a:rPr>
              <a:t>Settings and Statistics</a:t>
            </a:r>
          </a:p>
        </p:txBody>
      </p:sp>
      <p:pic>
        <p:nvPicPr>
          <p:cNvPr id="6" name="SVID_20190409_114935_1">
            <a:hlinkClick r:id="" action="ppaction://media"/>
            <a:extLst>
              <a:ext uri="{FF2B5EF4-FFF2-40B4-BE49-F238E27FC236}">
                <a16:creationId xmlns:a16="http://schemas.microsoft.com/office/drawing/2014/main" id="{CF39B1A9-7CE9-4260-969F-055EEE5E91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5972" y="534590"/>
            <a:ext cx="2665845" cy="5785495"/>
          </a:xfrm>
        </p:spPr>
      </p:pic>
    </p:spTree>
    <p:extLst>
      <p:ext uri="{BB962C8B-B14F-4D97-AF65-F5344CB8AC3E}">
        <p14:creationId xmlns:p14="http://schemas.microsoft.com/office/powerpoint/2010/main" val="2484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72</Words>
  <Application>Microsoft Office PowerPoint</Application>
  <PresentationFormat>Widescreen</PresentationFormat>
  <Paragraphs>13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Cardiff Wildlife Application</vt:lpstr>
      <vt:lpstr>So what is our Application?</vt:lpstr>
      <vt:lpstr>Register and Login</vt:lpstr>
      <vt:lpstr>Map</vt:lpstr>
      <vt:lpstr>Search</vt:lpstr>
      <vt:lpstr>Submitting a sighting of an animal</vt:lpstr>
      <vt:lpstr>Newsfeed</vt:lpstr>
      <vt:lpstr>Settings and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Cardiff Wildlife Application</dc:title>
  <dc:creator>Rikhardur Snaebjornsson</dc:creator>
  <cp:lastModifiedBy>Rikhardur Snaebjornsson</cp:lastModifiedBy>
  <cp:revision>5</cp:revision>
  <dcterms:created xsi:type="dcterms:W3CDTF">2019-04-09T10:49:10Z</dcterms:created>
  <dcterms:modified xsi:type="dcterms:W3CDTF">2019-04-09T11:23:32Z</dcterms:modified>
</cp:coreProperties>
</file>